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22"/>
  </p:notesMasterIdLst>
  <p:sldIdLst>
    <p:sldId id="256" r:id="rId4"/>
    <p:sldId id="257" r:id="rId5"/>
    <p:sldId id="258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3" r:id="rId16"/>
    <p:sldId id="277" r:id="rId17"/>
    <p:sldId id="278" r:id="rId18"/>
    <p:sldId id="279" r:id="rId19"/>
    <p:sldId id="281" r:id="rId20"/>
    <p:sldId id="282" r:id="rId21"/>
  </p:sldIdLst>
  <p:sldSz cx="9144000" cy="5143500" type="screen16x9"/>
  <p:notesSz cx="6858000" cy="9144000"/>
  <p:defaultTextStyle>
    <a:defPPr>
      <a:defRPr lang="en-US"/>
    </a:defPPr>
    <a:lvl1pPr marL="0" algn="l" defTabSz="9135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34" algn="l" defTabSz="9135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23" algn="l" defTabSz="9135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274" algn="l" defTabSz="9135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044" algn="l" defTabSz="9135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777" algn="l" defTabSz="9135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511" algn="l" defTabSz="9135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280" algn="l" defTabSz="9135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037" algn="l" defTabSz="9135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C539-811A-42E3-BE11-4DD43FD4F75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B1DD9-78E4-4235-BADF-6FCBA3D44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2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34" algn="l" defTabSz="9135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23" algn="l" defTabSz="9135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274" algn="l" defTabSz="9135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44" algn="l" defTabSz="9135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777" algn="l" defTabSz="9135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11" algn="l" defTabSz="9135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280" algn="l" defTabSz="9135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37" algn="l" defTabSz="9135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5C3946-81F7-4B9B-8392-535D47550BF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098" y="4343400"/>
            <a:ext cx="548780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773" tIns="45081" rIns="91773" bIns="45081"/>
          <a:lstStyle/>
          <a:p>
            <a:endParaRPr lang="zh-CN" alt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FD564-9241-423E-83ED-1849E337324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87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FD564-9241-423E-83ED-1849E3373242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8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91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71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8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3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7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7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9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1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89" indent="0" algn="ctr">
              <a:buNone/>
              <a:defRPr sz="1500"/>
            </a:lvl2pPr>
            <a:lvl3pPr marL="684787" indent="0" algn="ctr">
              <a:buNone/>
              <a:defRPr sz="1400"/>
            </a:lvl3pPr>
            <a:lvl4pPr marL="1027179" indent="0" algn="ctr">
              <a:buNone/>
              <a:defRPr sz="1200"/>
            </a:lvl4pPr>
            <a:lvl5pPr marL="1369572" indent="0" algn="ctr">
              <a:buNone/>
              <a:defRPr sz="1200"/>
            </a:lvl5pPr>
            <a:lvl6pPr marL="1711977" indent="0" algn="ctr">
              <a:buNone/>
              <a:defRPr sz="1200"/>
            </a:lvl6pPr>
            <a:lvl7pPr marL="2054357" indent="0" algn="ctr">
              <a:buNone/>
              <a:defRPr sz="1200"/>
            </a:lvl7pPr>
            <a:lvl8pPr marL="2396741" indent="0" algn="ctr">
              <a:buNone/>
              <a:defRPr sz="1200"/>
            </a:lvl8pPr>
            <a:lvl9pPr marL="273912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644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69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1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5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9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3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7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7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186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53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89" indent="0">
              <a:buNone/>
              <a:defRPr sz="1500" b="1"/>
            </a:lvl2pPr>
            <a:lvl3pPr marL="684787" indent="0">
              <a:buNone/>
              <a:defRPr sz="1400" b="1"/>
            </a:lvl3pPr>
            <a:lvl4pPr marL="1027179" indent="0">
              <a:buNone/>
              <a:defRPr sz="1200" b="1"/>
            </a:lvl4pPr>
            <a:lvl5pPr marL="1369572" indent="0">
              <a:buNone/>
              <a:defRPr sz="1200" b="1"/>
            </a:lvl5pPr>
            <a:lvl6pPr marL="1711977" indent="0">
              <a:buNone/>
              <a:defRPr sz="1200" b="1"/>
            </a:lvl6pPr>
            <a:lvl7pPr marL="2054357" indent="0">
              <a:buNone/>
              <a:defRPr sz="1200" b="1"/>
            </a:lvl7pPr>
            <a:lvl8pPr marL="2396741" indent="0">
              <a:buNone/>
              <a:defRPr sz="1200" b="1"/>
            </a:lvl8pPr>
            <a:lvl9pPr marL="273912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89" indent="0">
              <a:buNone/>
              <a:defRPr sz="1500" b="1"/>
            </a:lvl2pPr>
            <a:lvl3pPr marL="684787" indent="0">
              <a:buNone/>
              <a:defRPr sz="1400" b="1"/>
            </a:lvl3pPr>
            <a:lvl4pPr marL="1027179" indent="0">
              <a:buNone/>
              <a:defRPr sz="1200" b="1"/>
            </a:lvl4pPr>
            <a:lvl5pPr marL="1369572" indent="0">
              <a:buNone/>
              <a:defRPr sz="1200" b="1"/>
            </a:lvl5pPr>
            <a:lvl6pPr marL="1711977" indent="0">
              <a:buNone/>
              <a:defRPr sz="1200" b="1"/>
            </a:lvl6pPr>
            <a:lvl7pPr marL="2054357" indent="0">
              <a:buNone/>
              <a:defRPr sz="1200" b="1"/>
            </a:lvl7pPr>
            <a:lvl8pPr marL="2396741" indent="0">
              <a:buNone/>
              <a:defRPr sz="1200" b="1"/>
            </a:lvl8pPr>
            <a:lvl9pPr marL="273912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83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3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43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89" indent="0">
              <a:buNone/>
              <a:defRPr sz="1100"/>
            </a:lvl2pPr>
            <a:lvl3pPr marL="684787" indent="0">
              <a:buNone/>
              <a:defRPr sz="900"/>
            </a:lvl3pPr>
            <a:lvl4pPr marL="1027179" indent="0">
              <a:buNone/>
              <a:defRPr sz="800"/>
            </a:lvl4pPr>
            <a:lvl5pPr marL="1369572" indent="0">
              <a:buNone/>
              <a:defRPr sz="800"/>
            </a:lvl5pPr>
            <a:lvl6pPr marL="1711977" indent="0">
              <a:buNone/>
              <a:defRPr sz="800"/>
            </a:lvl6pPr>
            <a:lvl7pPr marL="2054357" indent="0">
              <a:buNone/>
              <a:defRPr sz="800"/>
            </a:lvl7pPr>
            <a:lvl8pPr marL="2396741" indent="0">
              <a:buNone/>
              <a:defRPr sz="800"/>
            </a:lvl8pPr>
            <a:lvl9pPr marL="273912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389" indent="0">
              <a:buNone/>
              <a:defRPr sz="2100"/>
            </a:lvl2pPr>
            <a:lvl3pPr marL="684787" indent="0">
              <a:buNone/>
              <a:defRPr sz="1800"/>
            </a:lvl3pPr>
            <a:lvl4pPr marL="1027179" indent="0">
              <a:buNone/>
              <a:defRPr sz="1500"/>
            </a:lvl4pPr>
            <a:lvl5pPr marL="1369572" indent="0">
              <a:buNone/>
              <a:defRPr sz="1500"/>
            </a:lvl5pPr>
            <a:lvl6pPr marL="1711977" indent="0">
              <a:buNone/>
              <a:defRPr sz="1500"/>
            </a:lvl6pPr>
            <a:lvl7pPr marL="2054357" indent="0">
              <a:buNone/>
              <a:defRPr sz="1500"/>
            </a:lvl7pPr>
            <a:lvl8pPr marL="2396741" indent="0">
              <a:buNone/>
              <a:defRPr sz="1500"/>
            </a:lvl8pPr>
            <a:lvl9pPr marL="273912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89" indent="0">
              <a:buNone/>
              <a:defRPr sz="1100"/>
            </a:lvl2pPr>
            <a:lvl3pPr marL="684787" indent="0">
              <a:buNone/>
              <a:defRPr sz="900"/>
            </a:lvl3pPr>
            <a:lvl4pPr marL="1027179" indent="0">
              <a:buNone/>
              <a:defRPr sz="800"/>
            </a:lvl4pPr>
            <a:lvl5pPr marL="1369572" indent="0">
              <a:buNone/>
              <a:defRPr sz="800"/>
            </a:lvl5pPr>
            <a:lvl6pPr marL="1711977" indent="0">
              <a:buNone/>
              <a:defRPr sz="800"/>
            </a:lvl6pPr>
            <a:lvl7pPr marL="2054357" indent="0">
              <a:buNone/>
              <a:defRPr sz="800"/>
            </a:lvl7pPr>
            <a:lvl8pPr marL="2396741" indent="0">
              <a:buNone/>
              <a:defRPr sz="800"/>
            </a:lvl8pPr>
            <a:lvl9pPr marL="273912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86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02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6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525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3" y="2480521"/>
            <a:ext cx="7117180" cy="1102519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3" y="3583036"/>
            <a:ext cx="7117180" cy="646065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2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15" y="-88107"/>
            <a:ext cx="9436427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72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1885903" indent="-171446">
              <a:buClr>
                <a:schemeClr val="tx2"/>
              </a:buClr>
              <a:buSzPct val="101000"/>
              <a:buFont typeface="Courier New" pitchFamily="49" charset="0"/>
              <a:buChar char="o"/>
              <a:defRPr sz="900"/>
            </a:lvl6pPr>
            <a:lvl7pPr marL="2228795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7pPr>
            <a:lvl8pPr marL="2571686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8pPr>
            <a:lvl9pPr marL="2914577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711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4" y="2481436"/>
            <a:ext cx="7117178" cy="1101600"/>
          </a:xfrm>
        </p:spPr>
        <p:txBody>
          <a:bodyPr anchor="b"/>
          <a:lstStyle>
            <a:lvl1pPr algn="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4" y="3583036"/>
            <a:ext cx="7117178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342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410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506797"/>
            <a:ext cx="7123080" cy="6933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5" y="1357313"/>
            <a:ext cx="3471277" cy="3038476"/>
          </a:xfrm>
        </p:spPr>
        <p:txBody>
          <a:bodyPr>
            <a:normAutofit/>
          </a:bodyPr>
          <a:lstStyle>
            <a:lvl5pPr>
              <a:defRPr/>
            </a:lvl5pPr>
            <a:lvl6pPr marL="1885903" indent="-171446">
              <a:buClr>
                <a:schemeClr val="tx2"/>
              </a:buClr>
              <a:buSzPct val="101000"/>
              <a:buFont typeface="Courier New" pitchFamily="49" charset="0"/>
              <a:buChar char="o"/>
              <a:defRPr sz="900"/>
            </a:lvl6pPr>
            <a:lvl7pPr marL="2228795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7pPr>
            <a:lvl8pPr marL="2571686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8pPr>
            <a:lvl9pPr marL="2914577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3" y="1357313"/>
            <a:ext cx="3469242" cy="3038477"/>
          </a:xfrm>
        </p:spPr>
        <p:txBody>
          <a:bodyPr>
            <a:normAutofit/>
          </a:bodyPr>
          <a:lstStyle>
            <a:lvl5pPr>
              <a:defRPr/>
            </a:lvl5pPr>
            <a:lvl6pPr marL="1885903" indent="-171446">
              <a:buClr>
                <a:schemeClr val="tx2"/>
              </a:buClr>
              <a:buSzPct val="101000"/>
              <a:buFont typeface="Courier New" pitchFamily="49" charset="0"/>
              <a:buChar char="o"/>
              <a:defRPr sz="900"/>
            </a:lvl6pPr>
            <a:lvl7pPr marL="2228795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7pPr>
            <a:lvl8pPr marL="2571686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8pPr>
            <a:lvl9pPr marL="2914577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707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5" y="1359696"/>
            <a:ext cx="347127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5" y="1791894"/>
            <a:ext cx="3471277" cy="2603896"/>
          </a:xfrm>
        </p:spPr>
        <p:txBody>
          <a:bodyPr>
            <a:normAutofit/>
          </a:bodyPr>
          <a:lstStyle>
            <a:lvl5pPr>
              <a:defRPr/>
            </a:lvl5pPr>
            <a:lvl6pPr marL="1885903" indent="-171446">
              <a:buClr>
                <a:schemeClr val="tx2"/>
              </a:buClr>
              <a:buSzPct val="101000"/>
              <a:buFont typeface="Courier New" pitchFamily="49" charset="0"/>
              <a:buChar char="o"/>
              <a:defRPr sz="900"/>
            </a:lvl6pPr>
            <a:lvl7pPr marL="2228795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7pPr>
            <a:lvl8pPr marL="2571686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8pPr>
            <a:lvl9pPr marL="2914577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1" y="1359696"/>
            <a:ext cx="347127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1" y="1791894"/>
            <a:ext cx="3471275" cy="2603896"/>
          </a:xfrm>
        </p:spPr>
        <p:txBody>
          <a:bodyPr>
            <a:normAutofit/>
          </a:bodyPr>
          <a:lstStyle>
            <a:lvl5pPr>
              <a:defRPr/>
            </a:lvl5pPr>
            <a:lvl6pPr marL="1885903" indent="-171446">
              <a:buClr>
                <a:schemeClr val="tx2"/>
              </a:buClr>
              <a:buSzPct val="101000"/>
              <a:buFont typeface="Courier New" pitchFamily="49" charset="0"/>
              <a:buChar char="o"/>
              <a:defRPr sz="900"/>
            </a:lvl6pPr>
            <a:lvl7pPr marL="2228795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7pPr>
            <a:lvl8pPr marL="2571686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8pPr>
            <a:lvl9pPr marL="2914577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61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27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7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46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69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92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15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38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61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837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69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4569"/>
            <a:ext cx="2660650" cy="889396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6" y="334570"/>
            <a:ext cx="4279869" cy="4061222"/>
          </a:xfrm>
        </p:spPr>
        <p:txBody>
          <a:bodyPr>
            <a:normAutofit/>
          </a:bodyPr>
          <a:lstStyle>
            <a:lvl5pPr>
              <a:defRPr/>
            </a:lvl5pPr>
            <a:lvl6pPr marL="1885903" indent="-171446">
              <a:buClr>
                <a:schemeClr val="tx2"/>
              </a:buClr>
              <a:buSzPct val="101000"/>
              <a:buFont typeface="Courier New" pitchFamily="49" charset="0"/>
              <a:buChar char="o"/>
              <a:defRPr sz="900"/>
            </a:lvl6pPr>
            <a:lvl7pPr marL="2228795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7pPr>
            <a:lvl8pPr marL="2571686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8pPr>
            <a:lvl9pPr marL="2914577" indent="-171446">
              <a:buClr>
                <a:schemeClr val="tx2"/>
              </a:buClr>
              <a:buFont typeface="Courier New" pitchFamily="49" charset="0"/>
              <a:buChar char="o"/>
              <a:defRPr sz="9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1223965"/>
            <a:ext cx="2660650" cy="3171824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61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5" y="1040294"/>
            <a:ext cx="3297953" cy="834941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1875234"/>
            <a:ext cx="3297954" cy="1897650"/>
          </a:xfrm>
        </p:spPr>
        <p:txBody>
          <a:bodyPr anchor="t">
            <a:normAutofit/>
          </a:bodyPr>
          <a:lstStyle>
            <a:lvl1pPr marL="0" indent="0">
              <a:buNone/>
              <a:defRPr sz="9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16156" y="745795"/>
            <a:ext cx="1847138" cy="114782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201134"/>
            <a:ext cx="3429000" cy="257175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847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355521"/>
            <a:ext cx="7123080" cy="30385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14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2" y="506792"/>
            <a:ext cx="1472963" cy="388899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4" y="506797"/>
            <a:ext cx="5467557" cy="388899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4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2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2" indent="0">
              <a:buNone/>
              <a:defRPr sz="1500" b="1"/>
            </a:lvl2pPr>
            <a:lvl3pPr marL="684610" indent="0">
              <a:buNone/>
              <a:defRPr sz="1400" b="1"/>
            </a:lvl3pPr>
            <a:lvl4pPr marL="1026915" indent="0">
              <a:buNone/>
              <a:defRPr sz="1200" b="1"/>
            </a:lvl4pPr>
            <a:lvl5pPr marL="1369220" indent="0">
              <a:buNone/>
              <a:defRPr sz="1200" b="1"/>
            </a:lvl5pPr>
            <a:lvl6pPr marL="1711559" indent="0">
              <a:buNone/>
              <a:defRPr sz="1200" b="1"/>
            </a:lvl6pPr>
            <a:lvl7pPr marL="2053829" indent="0">
              <a:buNone/>
              <a:defRPr sz="1200" b="1"/>
            </a:lvl7pPr>
            <a:lvl8pPr marL="2396100" indent="0">
              <a:buNone/>
              <a:defRPr sz="1200" b="1"/>
            </a:lvl8pPr>
            <a:lvl9pPr marL="273837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08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2" indent="0">
              <a:buNone/>
              <a:defRPr sz="1500" b="1"/>
            </a:lvl2pPr>
            <a:lvl3pPr marL="684610" indent="0">
              <a:buNone/>
              <a:defRPr sz="1400" b="1"/>
            </a:lvl3pPr>
            <a:lvl4pPr marL="1026915" indent="0">
              <a:buNone/>
              <a:defRPr sz="1200" b="1"/>
            </a:lvl4pPr>
            <a:lvl5pPr marL="1369220" indent="0">
              <a:buNone/>
              <a:defRPr sz="1200" b="1"/>
            </a:lvl5pPr>
            <a:lvl6pPr marL="1711559" indent="0">
              <a:buNone/>
              <a:defRPr sz="1200" b="1"/>
            </a:lvl6pPr>
            <a:lvl7pPr marL="2053829" indent="0">
              <a:buNone/>
              <a:defRPr sz="1200" b="1"/>
            </a:lvl7pPr>
            <a:lvl8pPr marL="2396100" indent="0">
              <a:buNone/>
              <a:defRPr sz="1200" b="1"/>
            </a:lvl8pPr>
            <a:lvl9pPr marL="273837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08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2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85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3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811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885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272" indent="0">
              <a:buNone/>
              <a:defRPr sz="900"/>
            </a:lvl2pPr>
            <a:lvl3pPr marL="684610" indent="0">
              <a:buNone/>
              <a:defRPr sz="800"/>
            </a:lvl3pPr>
            <a:lvl4pPr marL="1026915" indent="0">
              <a:buNone/>
              <a:defRPr sz="700"/>
            </a:lvl4pPr>
            <a:lvl5pPr marL="1369220" indent="0">
              <a:buNone/>
              <a:defRPr sz="700"/>
            </a:lvl5pPr>
            <a:lvl6pPr marL="1711559" indent="0">
              <a:buNone/>
              <a:defRPr sz="700"/>
            </a:lvl6pPr>
            <a:lvl7pPr marL="2053829" indent="0">
              <a:buNone/>
              <a:defRPr sz="700"/>
            </a:lvl7pPr>
            <a:lvl8pPr marL="2396100" indent="0">
              <a:buNone/>
              <a:defRPr sz="700"/>
            </a:lvl8pPr>
            <a:lvl9pPr marL="273837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6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1" y="3600475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272" indent="0">
              <a:buNone/>
              <a:defRPr sz="2100"/>
            </a:lvl2pPr>
            <a:lvl3pPr marL="684610" indent="0">
              <a:buNone/>
              <a:defRPr sz="1800"/>
            </a:lvl3pPr>
            <a:lvl4pPr marL="1026915" indent="0">
              <a:buNone/>
              <a:defRPr sz="1500"/>
            </a:lvl4pPr>
            <a:lvl5pPr marL="1369220" indent="0">
              <a:buNone/>
              <a:defRPr sz="1500"/>
            </a:lvl5pPr>
            <a:lvl6pPr marL="1711559" indent="0">
              <a:buNone/>
              <a:defRPr sz="1500"/>
            </a:lvl6pPr>
            <a:lvl7pPr marL="2053829" indent="0">
              <a:buNone/>
              <a:defRPr sz="1500"/>
            </a:lvl7pPr>
            <a:lvl8pPr marL="2396100" indent="0">
              <a:buNone/>
              <a:defRPr sz="1500"/>
            </a:lvl8pPr>
            <a:lvl9pPr marL="273837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1" y="4025596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272" indent="0">
              <a:buNone/>
              <a:defRPr sz="900"/>
            </a:lvl2pPr>
            <a:lvl3pPr marL="684610" indent="0">
              <a:buNone/>
              <a:defRPr sz="800"/>
            </a:lvl3pPr>
            <a:lvl4pPr marL="1026915" indent="0">
              <a:buNone/>
              <a:defRPr sz="700"/>
            </a:lvl4pPr>
            <a:lvl5pPr marL="1369220" indent="0">
              <a:buNone/>
              <a:defRPr sz="700"/>
            </a:lvl5pPr>
            <a:lvl6pPr marL="1711559" indent="0">
              <a:buNone/>
              <a:defRPr sz="700"/>
            </a:lvl6pPr>
            <a:lvl7pPr marL="2053829" indent="0">
              <a:buNone/>
              <a:defRPr sz="700"/>
            </a:lvl7pPr>
            <a:lvl8pPr marL="2396100" indent="0">
              <a:buNone/>
              <a:defRPr sz="700"/>
            </a:lvl8pPr>
            <a:lvl9pPr marL="273837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3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71" y="205979"/>
            <a:ext cx="8229601" cy="857250"/>
          </a:xfrm>
          <a:prstGeom prst="rect">
            <a:avLst/>
          </a:prstGeom>
        </p:spPr>
        <p:txBody>
          <a:bodyPr vert="horz" lIns="68475" tIns="34289" rIns="68475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1" y="1200155"/>
            <a:ext cx="8229601" cy="3394472"/>
          </a:xfrm>
          <a:prstGeom prst="rect">
            <a:avLst/>
          </a:prstGeom>
        </p:spPr>
        <p:txBody>
          <a:bodyPr vert="horz" lIns="68475" tIns="34289" rIns="68475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91"/>
            <a:ext cx="2133600" cy="273844"/>
          </a:xfrm>
          <a:prstGeom prst="rect">
            <a:avLst/>
          </a:prstGeom>
        </p:spPr>
        <p:txBody>
          <a:bodyPr vert="horz" lIns="68475" tIns="34289" rIns="6847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10"/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610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91"/>
            <a:ext cx="2895600" cy="273844"/>
          </a:xfrm>
          <a:prstGeom prst="rect">
            <a:avLst/>
          </a:prstGeom>
        </p:spPr>
        <p:txBody>
          <a:bodyPr vert="horz" lIns="68475" tIns="34289" rIns="6847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4767291"/>
            <a:ext cx="2133600" cy="273844"/>
          </a:xfrm>
          <a:prstGeom prst="rect">
            <a:avLst/>
          </a:prstGeom>
        </p:spPr>
        <p:txBody>
          <a:bodyPr vert="horz" lIns="68475" tIns="34289" rIns="6847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10"/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6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461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754" indent="-256754" algn="l" defTabSz="684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233" indent="-213963" algn="l" defTabSz="6846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79" indent="-171170" algn="l" defTabSz="684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050" indent="-171170" algn="l" defTabSz="68461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322" indent="-171170" algn="l" defTabSz="68461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660" indent="-171170" algn="l" defTabSz="684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965" indent="-171170" algn="l" defTabSz="684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270" indent="-171170" algn="l" defTabSz="684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609" indent="-171170" algn="l" defTabSz="68461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72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10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915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220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559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829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100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372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53"/>
            <a:ext cx="7886700" cy="994172"/>
          </a:xfrm>
          <a:prstGeom prst="rect">
            <a:avLst/>
          </a:prstGeom>
        </p:spPr>
        <p:txBody>
          <a:bodyPr vert="horz" lIns="68483" tIns="34257" rIns="68483" bIns="3425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483" tIns="34257" rIns="68483" bIns="3425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vert="horz" lIns="68483" tIns="34257" rIns="68483" bIns="3425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vert="horz" lIns="68483" tIns="34257" rIns="68483" bIns="3425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vert="horz" lIns="68483" tIns="34257" rIns="68483" bIns="3425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8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478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00" indent="-171200" algn="l" defTabSz="68478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602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89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70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754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155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551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942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343" indent="-171200" algn="l" defTabSz="68478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89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87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79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572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977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357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741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124" algn="l" defTabSz="68478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chemeClr val="accent6">
                <a:lumMod val="89000"/>
              </a:schemeClr>
            </a:gs>
            <a:gs pos="96000">
              <a:schemeClr val="bg2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3" y="3031933"/>
            <a:ext cx="1743944" cy="1431926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9" y="821483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31" y="212204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4296851"/>
            <a:ext cx="1909235" cy="895317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0" y="-46282"/>
            <a:ext cx="1449107" cy="1257798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21216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2" y="495558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3" y="-46282"/>
            <a:ext cx="1694467" cy="1257798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3" y="-46281"/>
            <a:ext cx="1909235" cy="1279086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5" y="821482"/>
            <a:ext cx="1697544" cy="1431926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5" y="3855264"/>
            <a:ext cx="1137194" cy="1319797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2" y="3272188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3" y="3711574"/>
            <a:ext cx="1353860" cy="1431926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3" y="3592756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5" y="587995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3855264"/>
            <a:ext cx="1909233" cy="1431925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448397"/>
            <a:ext cx="793794" cy="939689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2" y="154885"/>
            <a:ext cx="1041276" cy="780957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30" y="1087984"/>
            <a:ext cx="1218253" cy="913690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70" y="1537445"/>
            <a:ext cx="1041276" cy="780957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8" y="1996226"/>
            <a:ext cx="721308" cy="540981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75732"/>
            <a:ext cx="1193676" cy="523361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40" y="-75731"/>
            <a:ext cx="1029028" cy="344917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3" y="-75731"/>
            <a:ext cx="590263" cy="459217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3" y="3241342"/>
            <a:ext cx="1396887" cy="1047665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4" y="4867478"/>
            <a:ext cx="1115939" cy="332827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8001" y="4806631"/>
            <a:ext cx="1237019" cy="393671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8" y="4806635"/>
            <a:ext cx="1211408" cy="393670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6" y="3706490"/>
            <a:ext cx="611230" cy="45842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4" y="4629427"/>
            <a:ext cx="778097" cy="56274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4" y="3868931"/>
            <a:ext cx="563525" cy="67317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361790"/>
            <a:ext cx="598416" cy="679278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9" y="627599"/>
            <a:ext cx="910817" cy="6831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4" y="1089198"/>
            <a:ext cx="772994" cy="5797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8" y="1415238"/>
            <a:ext cx="610366" cy="45777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7" y="1439762"/>
            <a:ext cx="521764" cy="39132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46282"/>
            <a:ext cx="910818" cy="563125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5" y="-46281"/>
            <a:ext cx="473874" cy="459758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40" y="212204"/>
            <a:ext cx="1128521" cy="84639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20" y="562202"/>
            <a:ext cx="277280" cy="680994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3" y="546374"/>
            <a:ext cx="969734" cy="72730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994858"/>
            <a:ext cx="608190" cy="45614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4" y="4208575"/>
            <a:ext cx="738345" cy="55375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4" y="3931695"/>
            <a:ext cx="738345" cy="55375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7" y="3696129"/>
            <a:ext cx="738345" cy="55375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5" y="4249884"/>
            <a:ext cx="605634" cy="45422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4" y="3073385"/>
            <a:ext cx="553549" cy="41516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9" y="3793413"/>
            <a:ext cx="553549" cy="415162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2" y="3592752"/>
            <a:ext cx="503408" cy="415163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4" y="506797"/>
            <a:ext cx="7125113" cy="693356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5" y="1355521"/>
            <a:ext cx="7125113" cy="3038578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4463862"/>
            <a:ext cx="2133600" cy="273844"/>
          </a:xfrm>
          <a:prstGeom prst="rect">
            <a:avLst/>
          </a:prstGeom>
        </p:spPr>
        <p:txBody>
          <a:bodyPr vert="horz" lIns="68579" tIns="34289" rIns="68579" bIns="34289" rtlCol="0" anchor="b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DE042E59-C7FC-4615-8AE5-789FCA00C2A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783"/>
              <a:t>5/16/2018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8" y="4463862"/>
            <a:ext cx="5256399" cy="273844"/>
          </a:xfrm>
          <a:prstGeom prst="rect">
            <a:avLst/>
          </a:prstGeom>
        </p:spPr>
        <p:txBody>
          <a:bodyPr vert="horz" lIns="68579" tIns="34289" rIns="68579" bIns="34289" rtlCol="0" anchor="b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62" y="4463862"/>
            <a:ext cx="608287" cy="273844"/>
          </a:xfrm>
          <a:prstGeom prst="rect">
            <a:avLst/>
          </a:prstGeom>
        </p:spPr>
        <p:txBody>
          <a:bodyPr vert="horz" lIns="68579" tIns="34289" rIns="68579" bIns="34289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A1ADCFDC-6808-4080-A2EA-1D34F2AB104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3" y="4090667"/>
            <a:ext cx="1909235" cy="1101501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6" y="2537207"/>
            <a:ext cx="306310" cy="22973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6" y="2652074"/>
            <a:ext cx="306310" cy="22973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10" y="2766374"/>
            <a:ext cx="306310" cy="22973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7" y="2024200"/>
            <a:ext cx="467627" cy="35072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9" y="2374917"/>
            <a:ext cx="458770" cy="34407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61" y="2537211"/>
            <a:ext cx="352045" cy="2640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599" y="1936109"/>
            <a:ext cx="1360441" cy="1431926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ln w="317500">
                <a:solidFill>
                  <a:prstClr val="white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6" y="1796565"/>
            <a:ext cx="1218253" cy="913690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2050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15" y="-88107"/>
            <a:ext cx="9436427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27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342892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68" indent="-257168" algn="l" defTabSz="342892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Wingdings 2" charset="2"/>
        <a:buChar char="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Font typeface="Wingdings 2" charset="2"/>
        <a:buChar char="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53281" y="-37786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24" y="4422061"/>
            <a:ext cx="7363778" cy="83099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783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02" y="4001839"/>
            <a:ext cx="1057520" cy="1057520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292982" y="1279180"/>
            <a:ext cx="4781039" cy="200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spcBef>
                <a:spcPct val="50000"/>
              </a:spcBef>
              <a:defRPr/>
            </a:pPr>
            <a:r>
              <a:rPr lang="en-US" sz="5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Pauline Cheng</a:t>
            </a:r>
          </a:p>
          <a:p>
            <a:pPr algn="ctr" defTabSz="685783">
              <a:spcBef>
                <a:spcPct val="50000"/>
              </a:spcBef>
              <a:defRPr/>
            </a:pPr>
            <a:endParaRPr lang="en-US" sz="5000" b="1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860061" y="1973907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執行高級顧問經理級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5783">
              <a:spcBef>
                <a:spcPts val="900"/>
              </a:spcBef>
              <a:defRPr/>
            </a:pPr>
            <a:r>
              <a:rPr lang="en-US" altLang="zh-TW" sz="27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Executive Director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635894" y="3099287"/>
            <a:ext cx="4122377" cy="54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lnSpc>
                <a:spcPts val="1350"/>
              </a:lnSpc>
              <a:spcBef>
                <a:spcPts val="900"/>
              </a:spcBef>
              <a:defRPr/>
            </a:pPr>
            <a:r>
              <a:rPr lang="zh-TW" altLang="en-US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zh-TW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HK$191,600</a:t>
            </a:r>
          </a:p>
          <a:p>
            <a:pPr algn="ctr" defTabSz="685783">
              <a:lnSpc>
                <a:spcPts val="1350"/>
              </a:lnSpc>
              <a:spcBef>
                <a:spcPts val="900"/>
              </a:spcBef>
              <a:defRPr/>
            </a:pPr>
            <a:r>
              <a:rPr lang="en-US" sz="2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HK$191,600 in 4 Commission weeks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0633" y="117328"/>
            <a:ext cx="8833757" cy="48474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建立團隊文化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631" y="602074"/>
            <a:ext cx="8833757" cy="392415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Organization Building and Power Profile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r="11404" b="25335"/>
          <a:stretch/>
        </p:blipFill>
        <p:spPr>
          <a:xfrm>
            <a:off x="999422" y="1279181"/>
            <a:ext cx="2293557" cy="287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6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164" y="114301"/>
            <a:ext cx="7886700" cy="742950"/>
          </a:xfrm>
        </p:spPr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領導者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領導能力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500" dirty="0"/>
              <a:t>影片</a:t>
            </a:r>
            <a:endParaRPr lang="en-US" altLang="zh-TW" sz="4500" dirty="0"/>
          </a:p>
        </p:txBody>
      </p:sp>
    </p:spTree>
    <p:extLst>
      <p:ext uri="{BB962C8B-B14F-4D97-AF65-F5344CB8AC3E}">
        <p14:creationId xmlns:p14="http://schemas.microsoft.com/office/powerpoint/2010/main" val="10925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  </a:t>
            </a:r>
            <a:r>
              <a:rPr lang="ja-JP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領導者 </a:t>
            </a:r>
            <a:r>
              <a:rPr lang="en-US" altLang="ja-JP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ja-JP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領導能力</a:t>
            </a:r>
            <a:r>
              <a:rPr lang="en-US" altLang="ja-JP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7208" y="1543050"/>
            <a:ext cx="7125113" cy="3038578"/>
          </a:xfrm>
        </p:spPr>
        <p:txBody>
          <a:bodyPr>
            <a:noAutofit/>
          </a:bodyPr>
          <a:lstStyle/>
          <a:p>
            <a:r>
              <a:rPr lang="ja-JP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以身作則</a:t>
            </a:r>
            <a:endParaRPr lang="en-US" altLang="ja-JP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保持工作精簡</a:t>
            </a:r>
            <a:endParaRPr lang="en-US" altLang="ja-JP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ja-JP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領導者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亦是好的追隨者</a:t>
            </a:r>
            <a:endParaRPr 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</a:t>
            </a:r>
            <a:r>
              <a:rPr lang="ja-JP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通能力</a:t>
            </a:r>
            <a:endParaRPr 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建立關係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信任</a:t>
            </a:r>
            <a:endParaRPr lang="en-US" sz="1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348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618870" y="228600"/>
            <a:ext cx="7772400" cy="857250"/>
          </a:xfrm>
        </p:spPr>
        <p:txBody>
          <a:bodyPr/>
          <a:lstStyle/>
          <a:p>
            <a:pPr>
              <a:defRPr/>
            </a:pPr>
            <a:r>
              <a:rPr lang="zh-CN" altLang="en-US" sz="4500" dirty="0"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帶領團隊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848037" y="800100"/>
            <a:ext cx="7772400" cy="2914650"/>
          </a:xfrm>
        </p:spPr>
        <p:txBody>
          <a:bodyPr/>
          <a:lstStyle/>
          <a:p>
            <a:pPr algn="ctr">
              <a:buFontTx/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PMingLiU" charset="0"/>
              </a:rPr>
              <a:t>說該說的話，</a:t>
            </a:r>
          </a:p>
          <a:p>
            <a:pPr algn="ctr">
              <a:buFontTx/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PMingLiU" charset="0"/>
              </a:rPr>
              <a:t>做該做的事，</a:t>
            </a:r>
          </a:p>
          <a:p>
            <a:pPr algn="ctr">
              <a:buFontTx/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PMingLiU" charset="0"/>
              </a:rPr>
              <a:t>去該去的地方</a:t>
            </a:r>
            <a:endParaRPr lang="zh-CN" altLang="en-US" sz="3600" dirty="0">
              <a:latin typeface="微軟正黑體" panose="020B0604030504040204" pitchFamily="34" charset="-120"/>
              <a:ea typeface="微軟正黑體" panose="020B0604030504040204" pitchFamily="34" charset="-120"/>
              <a:cs typeface="PMingLiU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122" y="-22622"/>
            <a:ext cx="7886700" cy="994172"/>
          </a:xfrm>
        </p:spPr>
        <p:txBody>
          <a:bodyPr>
            <a:noAutofit/>
          </a:bodyPr>
          <a:lstStyle/>
          <a:p>
            <a:r>
              <a:rPr lang="en-US" altLang="ja-JP" sz="4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ja-JP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感恩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ja-JP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讚美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ja-JP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</a:t>
            </a:r>
            <a:r>
              <a:rPr lang="en-US" altLang="ja-JP" sz="4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ja-JP" sz="4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57" y="832757"/>
            <a:ext cx="3265628" cy="41719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感恩是最好的潤滑劑</a:t>
            </a:r>
            <a:endParaRPr lang="en-US" sz="2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跟踪並識別獲勝者</a:t>
            </a:r>
          </a:p>
          <a:p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</a:t>
            </a:r>
            <a:r>
              <a:rPr lang="en-US" altLang="zh-TW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LINE</a:t>
            </a:r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FB</a:t>
            </a:r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上發布</a:t>
            </a:r>
          </a:p>
          <a:p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領導人會議</a:t>
            </a:r>
          </a:p>
          <a:p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生日祝福</a:t>
            </a:r>
          </a:p>
          <a:p>
            <a:r>
              <a:rPr lang="en-US" altLang="zh-TW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Pin</a:t>
            </a:r>
            <a:r>
              <a:rPr lang="zh-TW" altLang="en-US" sz="2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級慶祝活動</a:t>
            </a:r>
            <a:endParaRPr lang="en-US" sz="2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81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票</a:t>
            </a:r>
            <a:endParaRPr lang="en-US" sz="6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M:\Events\Convention\Leadership School\LS2018\Ticket\TICKET 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549" y="1371600"/>
            <a:ext cx="479137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:\Events\Convention\Leadership School\LS2018\Ticket\TICKET 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164" y="1657350"/>
            <a:ext cx="479137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:\Events\Convention\Leadership School\LS2018\Ticket\TICKET fro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250" y="2000250"/>
            <a:ext cx="479137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5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ctrTitle"/>
          </p:nvPr>
        </p:nvSpPr>
        <p:spPr>
          <a:xfrm>
            <a:off x="217829" y="1714502"/>
            <a:ext cx="9144000" cy="11033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MingLiU"/>
              </a:rPr>
              <a:t>買票，賣票</a:t>
            </a:r>
            <a:r>
              <a:rPr lang="zh-CN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MingLiU"/>
              </a:rPr>
              <a:t>是最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MingLiU"/>
              </a:rPr>
              <a:t>重要</a:t>
            </a:r>
            <a:r>
              <a:rPr lang="zh-CN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MingLiU"/>
              </a:rPr>
              <a:t>的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MingLiU"/>
              </a:rPr>
              <a:t>團隊文化</a:t>
            </a:r>
            <a:endParaRPr lang="zh-CN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  <a:cs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331996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9916" y="1200151"/>
            <a:ext cx="7125113" cy="3038578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MingLiU" charset="0"/>
              </a:rPr>
              <a:t>每會必到，每到必會</a:t>
            </a:r>
            <a:b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PMingLiU" charset="0"/>
              </a:rPr>
            </a:br>
            <a:endParaRPr 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大會是成功的捷徑！</a:t>
            </a:r>
            <a:endParaRPr 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410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500" y="228604"/>
            <a:ext cx="7125113" cy="693356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成功就是熱愛你所做的事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94" y="857250"/>
            <a:ext cx="58420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7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414" y="8797"/>
            <a:ext cx="7886700" cy="994172"/>
          </a:xfrm>
        </p:spPr>
        <p:txBody>
          <a:bodyPr/>
          <a:lstStyle/>
          <a:p>
            <a:r>
              <a:rPr lang="zh-TW" altLang="en-US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因為我們有美安</a:t>
            </a:r>
            <a:r>
              <a:rPr lang="en-US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DNA!!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6" y="800100"/>
            <a:ext cx="7570694" cy="4229100"/>
          </a:xfrm>
        </p:spPr>
      </p:pic>
    </p:spTree>
    <p:extLst>
      <p:ext uri="{BB962C8B-B14F-4D97-AF65-F5344CB8AC3E}">
        <p14:creationId xmlns:p14="http://schemas.microsoft.com/office/powerpoint/2010/main" val="42347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9144000" cy="5161667"/>
            <a:chOff x="0" y="0"/>
            <a:chExt cx="12192000" cy="688222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FDE4E0AB-C491-9C4E-855C-BABAC53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55"/>
              <a:ext cx="12192000" cy="685508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456"/>
              <a:ext cx="12192000" cy="688076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en-US" sz="1400" dirty="0">
                <a:solidFill>
                  <a:prstClr val="white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C4C395D2-E919-4146-8518-E08F8D1C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" y="0"/>
              <a:ext cx="12179300" cy="6858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1314" y="1573860"/>
              <a:ext cx="1212993" cy="90974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6877" y="4010905"/>
              <a:ext cx="1101863" cy="11018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472" y="2775485"/>
              <a:ext cx="1054675" cy="955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20362A04-4EBF-654C-A181-1EED26EAEBAF}"/>
                </a:ext>
              </a:extLst>
            </p:cNvPr>
            <p:cNvSpPr txBox="1"/>
            <p:nvPr/>
          </p:nvSpPr>
          <p:spPr>
            <a:xfrm>
              <a:off x="0" y="332039"/>
              <a:ext cx="12191999" cy="779671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pPr algn="ctr" defTabSz="457082"/>
              <a:r>
                <a:rPr lang="zh-TW" altLang="en-US" sz="3000" b="1" spc="3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歡迎在社交媒體上關注</a:t>
              </a:r>
              <a:r>
                <a:rPr lang="zh-TW" altLang="en-US" sz="3000" b="1" spc="300" dirty="0">
                  <a:solidFill>
                    <a:srgbClr val="07C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我</a:t>
              </a:r>
              <a:endParaRPr lang="en-US" sz="3000" b="1" spc="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481C2EE-D9D1-184C-8819-F54F2A9F92E9}"/>
                </a:ext>
              </a:extLst>
            </p:cNvPr>
            <p:cNvGrpSpPr/>
            <p:nvPr/>
          </p:nvGrpSpPr>
          <p:grpSpPr>
            <a:xfrm>
              <a:off x="5572784" y="5765333"/>
              <a:ext cx="1051560" cy="1050213"/>
              <a:chOff x="5604534" y="5765333"/>
              <a:chExt cx="1051560" cy="1050213"/>
            </a:xfrm>
          </p:grpSpPr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B8DE4C86-217C-AE42-8F4A-AB1A62D504D3}"/>
                  </a:ext>
                </a:extLst>
              </p:cNvPr>
              <p:cNvSpPr/>
              <p:nvPr/>
            </p:nvSpPr>
            <p:spPr>
              <a:xfrm>
                <a:off x="5604534" y="5765333"/>
                <a:ext cx="1051560" cy="105021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EFD83649-E332-C841-97FE-B757BC867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60336" y="5820461"/>
                <a:ext cx="939957" cy="939957"/>
              </a:xfrm>
              <a:prstGeom prst="rect">
                <a:avLst/>
              </a:prstGeom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2312647" y="1234609"/>
            <a:ext cx="3687234" cy="523156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defTabSz="457082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@oreopc88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55949" y="2154822"/>
            <a:ext cx="6036734" cy="523156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defTabSz="457082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facebook.com/</a:t>
            </a:r>
            <a:r>
              <a:rPr lang="en-US" sz="2800" spc="18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oreochengfb</a:t>
            </a:r>
            <a:endParaRPr lang="en-US" sz="2800" spc="18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12648" y="3134442"/>
            <a:ext cx="4106334" cy="523156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defTabSz="457082">
              <a:defRPr/>
            </a:pPr>
            <a:r>
              <a: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sz="2800" spc="180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oreocheng</a:t>
            </a:r>
            <a:endParaRPr lang="en-US" sz="2800" spc="18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11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4724400" cy="685800"/>
          </a:xfrm>
          <a:effectLst>
            <a:outerShdw algn="ctr" rotWithShape="0">
              <a:schemeClr val="tx1">
                <a:alpha val="75000"/>
              </a:schemeClr>
            </a:outerShdw>
          </a:effectLst>
        </p:spPr>
        <p:txBody>
          <a:bodyPr/>
          <a:lstStyle/>
          <a:p>
            <a:pPr algn="l">
              <a:defRPr/>
            </a:pP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簡歷</a:t>
            </a:r>
            <a:endParaRPr 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26858" y="668216"/>
            <a:ext cx="4831603" cy="43434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68577" tIns="34289" rIns="68577" bIns="34289"/>
          <a:lstStyle/>
          <a:p>
            <a:pPr defTabSz="685766">
              <a:spcBef>
                <a:spcPct val="20000"/>
              </a:spcBef>
              <a:defRPr/>
            </a:pPr>
            <a:r>
              <a:rPr lang="zh-TW" alt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出生於馬來西亞</a:t>
            </a:r>
            <a:endParaRPr lang="en-US" altLang="zh-TW" b="1" dirty="0">
              <a:solidFill>
                <a:prstClr val="white"/>
              </a:solidFill>
              <a:latin typeface="Arial Narrow" pitchFamily="34" charset="0"/>
              <a:cs typeface="Arial" pitchFamily="34" charset="0"/>
            </a:endParaRPr>
          </a:p>
          <a:p>
            <a:pPr defTabSz="685766">
              <a:spcBef>
                <a:spcPct val="20000"/>
              </a:spcBef>
              <a:defRPr/>
            </a:pPr>
            <a:r>
              <a:rPr lang="ja-JP" alt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隨父母移民来美</a:t>
            </a:r>
            <a:r>
              <a:rPr lang="zh-TW" altLang="en-US" b="1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國</a:t>
            </a:r>
            <a:endParaRPr lang="en-US" b="1" dirty="0">
              <a:solidFill>
                <a:prstClr val="white"/>
              </a:solidFill>
              <a:latin typeface="Arial Narrow" pitchFamily="34" charset="0"/>
              <a:cs typeface="Arial" pitchFamily="34" charset="0"/>
            </a:endParaRPr>
          </a:p>
          <a:p>
            <a:pPr defTabSz="685766">
              <a:spcBef>
                <a:spcPct val="20000"/>
              </a:spcBef>
              <a:defRPr/>
            </a:pPr>
            <a:r>
              <a:rPr lang="zh-TW" alt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電腦碩士學位</a:t>
            </a:r>
            <a:endParaRPr lang="en-US" altLang="zh-TW" b="1" dirty="0">
              <a:solidFill>
                <a:prstClr val="white"/>
              </a:solidFill>
              <a:latin typeface="Arial Narrow" pitchFamily="34" charset="0"/>
              <a:cs typeface="Arial" pitchFamily="34" charset="0"/>
            </a:endParaRPr>
          </a:p>
          <a:p>
            <a:pPr defTabSz="685766">
              <a:spcBef>
                <a:spcPct val="20000"/>
              </a:spcBef>
              <a:defRPr/>
            </a:pPr>
            <a:r>
              <a:rPr lang="en-US" altLang="zh-TW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7</a:t>
            </a:r>
            <a:r>
              <a:rPr lang="zh-TW" alt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年電腦工程師</a:t>
            </a:r>
            <a:endParaRPr lang="en-US" altLang="zh-TW" b="1" dirty="0">
              <a:solidFill>
                <a:prstClr val="white"/>
              </a:solidFill>
              <a:latin typeface="Arial Narrow" pitchFamily="34" charset="0"/>
              <a:cs typeface="Arial" pitchFamily="34" charset="0"/>
            </a:endParaRPr>
          </a:p>
          <a:p>
            <a:pPr defTabSz="685766">
              <a:spcBef>
                <a:spcPct val="20000"/>
              </a:spcBef>
              <a:defRPr/>
            </a:pPr>
            <a:r>
              <a:rPr lang="zh-TW" alt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曾經經營進出口生意</a:t>
            </a:r>
            <a:endParaRPr lang="en-US" altLang="zh-TW" b="1" dirty="0">
              <a:solidFill>
                <a:prstClr val="white"/>
              </a:solidFill>
              <a:latin typeface="Arial Narrow" pitchFamily="34" charset="0"/>
              <a:cs typeface="Arial" pitchFamily="34" charset="0"/>
            </a:endParaRPr>
          </a:p>
          <a:p>
            <a:pPr defTabSz="685766">
              <a:spcBef>
                <a:spcPct val="20000"/>
              </a:spcBef>
              <a:defRPr/>
            </a:pPr>
            <a:endParaRPr lang="en-US" altLang="zh-TW" b="1" dirty="0">
              <a:solidFill>
                <a:prstClr val="white"/>
              </a:solidFill>
              <a:latin typeface="Arial Narrow" pitchFamily="34" charset="0"/>
              <a:cs typeface="Arial" pitchFamily="34" charset="0"/>
            </a:endParaRPr>
          </a:p>
          <a:p>
            <a:pPr defTabSz="685766">
              <a:spcBef>
                <a:spcPct val="20000"/>
              </a:spcBef>
              <a:defRPr/>
            </a:pPr>
            <a:r>
              <a:rPr lang="zh-TW" alt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執行高級顧問經理級</a:t>
            </a:r>
            <a:r>
              <a:rPr lang="en-US" sz="1500" b="1" i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(HK$191,600-$276,000/4 </a:t>
            </a:r>
            <a:r>
              <a:rPr lang="zh-TW" altLang="en-US" sz="1500" b="1" i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週</a:t>
            </a:r>
            <a:r>
              <a:rPr lang="en-US" sz="1500" b="1" i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)</a:t>
            </a:r>
          </a:p>
          <a:p>
            <a:pPr defTabSz="685766">
              <a:spcBef>
                <a:spcPct val="20000"/>
              </a:spcBef>
              <a:defRPr/>
            </a:pPr>
            <a:r>
              <a:rPr lang="zh-TW" alt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百萬美元俱樂部成員</a:t>
            </a:r>
            <a:endParaRPr lang="en-US" b="1" dirty="0">
              <a:solidFill>
                <a:prstClr val="white"/>
              </a:solidFill>
              <a:latin typeface="Arial Narrow" pitchFamily="34" charset="0"/>
              <a:cs typeface="Arial" pitchFamily="34" charset="0"/>
            </a:endParaRPr>
          </a:p>
          <a:p>
            <a:pPr defTabSz="685766">
              <a:spcBef>
                <a:spcPct val="20000"/>
              </a:spcBef>
              <a:defRPr/>
            </a:pPr>
            <a:r>
              <a:rPr lang="en-US" altLang="ja-JP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17</a:t>
            </a:r>
            <a:r>
              <a:rPr lang="ja-JP" alt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次</a:t>
            </a:r>
            <a:r>
              <a:rPr 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UFO </a:t>
            </a:r>
          </a:p>
          <a:p>
            <a:pPr defTabSz="685766">
              <a:spcBef>
                <a:spcPct val="20000"/>
              </a:spcBef>
              <a:defRPr/>
            </a:pPr>
            <a:r>
              <a:rPr lang="en-US" altLang="ja-JP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2010</a:t>
            </a:r>
            <a:r>
              <a:rPr lang="ja-JP" alt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年區域挑戰</a:t>
            </a:r>
            <a:r>
              <a:rPr lang="zh-TW" alt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獎</a:t>
            </a:r>
            <a:endParaRPr lang="en-US" altLang="ja-JP" b="1" dirty="0">
              <a:solidFill>
                <a:prstClr val="white"/>
              </a:solidFill>
              <a:latin typeface="Arial Narrow" pitchFamily="34" charset="0"/>
              <a:cs typeface="Arial" pitchFamily="34" charset="0"/>
            </a:endParaRPr>
          </a:p>
          <a:p>
            <a:pPr defTabSz="685766">
              <a:spcBef>
                <a:spcPct val="20000"/>
              </a:spcBef>
              <a:defRPr/>
            </a:pPr>
            <a:r>
              <a:rPr lang="en-US" altLang="zh-TW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2011</a:t>
            </a:r>
            <a:r>
              <a:rPr lang="zh-TW" alt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年最佳培訓講師</a:t>
            </a:r>
            <a:endParaRPr lang="en-US" altLang="zh-TW" b="1" dirty="0">
              <a:solidFill>
                <a:prstClr val="white"/>
              </a:solidFill>
              <a:latin typeface="Arial Narrow" pitchFamily="34" charset="0"/>
              <a:cs typeface="Arial" pitchFamily="34" charset="0"/>
            </a:endParaRPr>
          </a:p>
          <a:p>
            <a:pPr defTabSz="685766">
              <a:spcBef>
                <a:spcPct val="20000"/>
              </a:spcBef>
              <a:defRPr/>
            </a:pPr>
            <a:r>
              <a:rPr lang="en-US" altLang="zh-TW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3</a:t>
            </a:r>
            <a:r>
              <a:rPr lang="zh-TW" alt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次轄區挑戰獎</a:t>
            </a:r>
            <a:endParaRPr lang="en-US" altLang="zh-TW" b="1" dirty="0">
              <a:solidFill>
                <a:prstClr val="white"/>
              </a:solidFill>
              <a:latin typeface="Arial Narrow" pitchFamily="34" charset="0"/>
              <a:cs typeface="Arial" pitchFamily="34" charset="0"/>
            </a:endParaRPr>
          </a:p>
          <a:p>
            <a:pPr defTabSz="685766">
              <a:spcBef>
                <a:spcPct val="20000"/>
              </a:spcBef>
              <a:defRPr/>
            </a:pPr>
            <a:r>
              <a:rPr 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Flushing</a:t>
            </a:r>
            <a:r>
              <a:rPr lang="ja-JP" alt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地區</a:t>
            </a:r>
            <a:r>
              <a:rPr lang="en-US" altLang="ja-JP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UBP</a:t>
            </a:r>
            <a:r>
              <a:rPr lang="ja-JP" altLang="en-US" b="1" dirty="0">
                <a:solidFill>
                  <a:prstClr val="white"/>
                </a:solidFill>
                <a:latin typeface="Arial Narrow" pitchFamily="34" charset="0"/>
                <a:cs typeface="Arial" pitchFamily="34" charset="0"/>
              </a:rPr>
              <a:t>協調員</a:t>
            </a:r>
            <a:endParaRPr lang="en-US" b="1" dirty="0">
              <a:solidFill>
                <a:prstClr val="white"/>
              </a:solidFill>
              <a:latin typeface="Impact"/>
            </a:endParaRPr>
          </a:p>
          <a:p>
            <a:pPr defTabSz="685766">
              <a:spcBef>
                <a:spcPct val="20000"/>
              </a:spcBef>
              <a:defRPr/>
            </a:pPr>
            <a:endParaRPr lang="en-US" b="1" dirty="0">
              <a:solidFill>
                <a:prstClr val="white"/>
              </a:solidFill>
              <a:latin typeface="Impact"/>
            </a:endParaRPr>
          </a:p>
          <a:p>
            <a:pPr defTabSz="685766">
              <a:spcBef>
                <a:spcPct val="20000"/>
              </a:spcBef>
              <a:defRPr/>
            </a:pPr>
            <a:endParaRPr lang="en-US" b="1" dirty="0">
              <a:solidFill>
                <a:prstClr val="white"/>
              </a:solidFill>
              <a:latin typeface="Impact"/>
            </a:endParaRPr>
          </a:p>
          <a:p>
            <a:pPr defTabSz="685766">
              <a:spcBef>
                <a:spcPct val="20000"/>
              </a:spcBef>
              <a:defRPr/>
            </a:pPr>
            <a:endParaRPr lang="en-US" b="1" dirty="0">
              <a:solidFill>
                <a:prstClr val="white"/>
              </a:solidFill>
              <a:latin typeface="Impac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4"/>
          <a:stretch/>
        </p:blipFill>
        <p:spPr>
          <a:xfrm>
            <a:off x="4858463" y="1"/>
            <a:ext cx="4125005" cy="50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50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Line 2"/>
          <p:cNvSpPr>
            <a:spLocks noChangeShapeType="1"/>
          </p:cNvSpPr>
          <p:nvPr/>
        </p:nvSpPr>
        <p:spPr bwMode="auto">
          <a:xfrm>
            <a:off x="5148263" y="3381377"/>
            <a:ext cx="647700" cy="10271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lIns="68577" tIns="34289" rIns="68577" bIns="34289"/>
          <a:lstStyle/>
          <a:p>
            <a:pPr algn="ctr" defTabSz="685766">
              <a:defRPr/>
            </a:pPr>
            <a:endParaRPr lang="en-US" sz="45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PMingLiU" pitchFamily="18" charset="-120"/>
              <a:cs typeface="PMingLiU"/>
            </a:endParaRPr>
          </a:p>
        </p:txBody>
      </p:sp>
      <p:cxnSp>
        <p:nvCxnSpPr>
          <p:cNvPr id="21506" name="AutoShape 3"/>
          <p:cNvCxnSpPr>
            <a:cxnSpLocks noChangeShapeType="1"/>
          </p:cNvCxnSpPr>
          <p:nvPr/>
        </p:nvCxnSpPr>
        <p:spPr bwMode="auto">
          <a:xfrm flipH="1">
            <a:off x="4306890" y="833444"/>
            <a:ext cx="2011362" cy="3832225"/>
          </a:xfrm>
          <a:prstGeom prst="straightConnector1">
            <a:avLst/>
          </a:prstGeom>
          <a:noFill/>
          <a:ln w="38100">
            <a:solidFill>
              <a:srgbClr val="DFF60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78884" name="Picture 4" descr="BD0000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03227"/>
            <a:ext cx="3238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08" name="AutoShape 5"/>
          <p:cNvCxnSpPr>
            <a:cxnSpLocks noChangeShapeType="1"/>
          </p:cNvCxnSpPr>
          <p:nvPr/>
        </p:nvCxnSpPr>
        <p:spPr bwMode="auto">
          <a:xfrm>
            <a:off x="6318253" y="833441"/>
            <a:ext cx="2501900" cy="3736975"/>
          </a:xfrm>
          <a:prstGeom prst="straightConnector1">
            <a:avLst/>
          </a:prstGeom>
          <a:noFill/>
          <a:ln w="38100">
            <a:solidFill>
              <a:srgbClr val="DFF60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09" name="AutoShape 6"/>
          <p:cNvCxnSpPr>
            <a:cxnSpLocks noChangeShapeType="1"/>
          </p:cNvCxnSpPr>
          <p:nvPr/>
        </p:nvCxnSpPr>
        <p:spPr bwMode="auto">
          <a:xfrm>
            <a:off x="5565777" y="2382838"/>
            <a:ext cx="793750" cy="1452562"/>
          </a:xfrm>
          <a:prstGeom prst="straightConnector1">
            <a:avLst/>
          </a:prstGeom>
          <a:noFill/>
          <a:ln w="38100">
            <a:solidFill>
              <a:srgbClr val="DFF60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78887" name="Picture 7" descr="BD0000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48" y="892188"/>
            <a:ext cx="3206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8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8" y="1322392"/>
            <a:ext cx="2936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9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9" y="1733563"/>
            <a:ext cx="2952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90" name="Picture 10" descr="BD0000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5" y="2117739"/>
            <a:ext cx="3222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1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6" y="2608269"/>
            <a:ext cx="2952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92" name="Picture 12" descr="BD0000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3068652"/>
            <a:ext cx="3238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93" name="Picture 13" descr="BD0000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82" y="3554427"/>
            <a:ext cx="3222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894" name="Picture 14" descr="BD00003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4" y="4148151"/>
            <a:ext cx="3222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5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7" y="2560641"/>
            <a:ext cx="29368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6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92" y="2960702"/>
            <a:ext cx="29368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7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6" y="3449652"/>
            <a:ext cx="2952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8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7" y="2714628"/>
            <a:ext cx="29368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9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70" y="4038613"/>
            <a:ext cx="2936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23" name="AutoShape 20"/>
          <p:cNvCxnSpPr>
            <a:cxnSpLocks noChangeShapeType="1"/>
          </p:cNvCxnSpPr>
          <p:nvPr/>
        </p:nvCxnSpPr>
        <p:spPr bwMode="auto">
          <a:xfrm>
            <a:off x="5289557" y="2825761"/>
            <a:ext cx="650875" cy="1042988"/>
          </a:xfrm>
          <a:prstGeom prst="straightConnector1">
            <a:avLst/>
          </a:prstGeom>
          <a:noFill/>
          <a:ln w="38100">
            <a:solidFill>
              <a:srgbClr val="DFF60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24" name="Picture 21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3" y="2951177"/>
            <a:ext cx="2921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25" name="AutoShape 22"/>
          <p:cNvCxnSpPr>
            <a:cxnSpLocks noChangeShapeType="1"/>
          </p:cNvCxnSpPr>
          <p:nvPr/>
        </p:nvCxnSpPr>
        <p:spPr bwMode="auto">
          <a:xfrm flipH="1">
            <a:off x="6199193" y="1598627"/>
            <a:ext cx="517525" cy="1252537"/>
          </a:xfrm>
          <a:prstGeom prst="straightConnector1">
            <a:avLst/>
          </a:prstGeom>
          <a:noFill/>
          <a:ln w="38100">
            <a:solidFill>
              <a:srgbClr val="DFF60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26" name="Picture 23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5" y="1831986"/>
            <a:ext cx="2952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27" name="AutoShape 24"/>
          <p:cNvCxnSpPr>
            <a:cxnSpLocks noChangeShapeType="1"/>
          </p:cNvCxnSpPr>
          <p:nvPr/>
        </p:nvCxnSpPr>
        <p:spPr bwMode="auto">
          <a:xfrm flipH="1">
            <a:off x="6742115" y="2500320"/>
            <a:ext cx="515937" cy="1050925"/>
          </a:xfrm>
          <a:prstGeom prst="straightConnector1">
            <a:avLst/>
          </a:prstGeom>
          <a:noFill/>
          <a:ln w="38100">
            <a:solidFill>
              <a:srgbClr val="DFF60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28" name="Picture 25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6" y="2617791"/>
            <a:ext cx="29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6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2" y="3884625"/>
            <a:ext cx="295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7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9" y="3487752"/>
            <a:ext cx="29368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531" name="AutoShape 28"/>
          <p:cNvCxnSpPr>
            <a:cxnSpLocks noChangeShapeType="1"/>
          </p:cNvCxnSpPr>
          <p:nvPr/>
        </p:nvCxnSpPr>
        <p:spPr bwMode="auto">
          <a:xfrm flipH="1">
            <a:off x="7075488" y="2903538"/>
            <a:ext cx="514350" cy="1047750"/>
          </a:xfrm>
          <a:prstGeom prst="straightConnector1">
            <a:avLst/>
          </a:prstGeom>
          <a:noFill/>
          <a:ln w="38100">
            <a:solidFill>
              <a:srgbClr val="DFF60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532" name="Picture 29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8" y="3589352"/>
            <a:ext cx="29368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0" name="Line 30"/>
          <p:cNvSpPr>
            <a:spLocks noChangeShapeType="1"/>
          </p:cNvSpPr>
          <p:nvPr/>
        </p:nvSpPr>
        <p:spPr bwMode="auto">
          <a:xfrm>
            <a:off x="4787909" y="3760788"/>
            <a:ext cx="360363" cy="6477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lIns="68577" tIns="34289" rIns="68577" bIns="34289"/>
          <a:lstStyle/>
          <a:p>
            <a:pPr algn="ctr" defTabSz="685766">
              <a:defRPr/>
            </a:pPr>
            <a:endParaRPr lang="en-US" sz="45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PMingLiU" pitchFamily="18" charset="-120"/>
              <a:cs typeface="PMingLiU"/>
            </a:endParaRPr>
          </a:p>
        </p:txBody>
      </p:sp>
      <p:pic>
        <p:nvPicPr>
          <p:cNvPr id="21534" name="Picture 31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42" y="4030674"/>
            <a:ext cx="295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2" name="Rectangle 32"/>
          <p:cNvSpPr>
            <a:spLocks noChangeArrowheads="1"/>
          </p:cNvSpPr>
          <p:nvPr/>
        </p:nvSpPr>
        <p:spPr bwMode="auto">
          <a:xfrm>
            <a:off x="252413" y="818040"/>
            <a:ext cx="4572000" cy="10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>
            <a:spAutoFit/>
          </a:bodyPr>
          <a:lstStyle/>
          <a:p>
            <a:pPr algn="ctr" defTabSz="685766"/>
            <a:r>
              <a:rPr lang="zh-TW" altLang="en-US" sz="3300" b="1" dirty="0">
                <a:solidFill>
                  <a:prstClr val="white"/>
                </a:solidFill>
                <a:latin typeface="微軟正黑體" panose="020B0604030504040204" pitchFamily="34" charset="-120"/>
                <a:cs typeface="PMingLiU"/>
              </a:rPr>
              <a:t>團隊</a:t>
            </a:r>
            <a:r>
              <a:rPr lang="zh-CN" altLang="en-US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MingLiU"/>
              </a:rPr>
              <a:t>在哪里？</a:t>
            </a:r>
            <a:endParaRPr lang="en-US" altLang="zh-CN" sz="33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MingLiU"/>
            </a:endParaRPr>
          </a:p>
          <a:p>
            <a:pPr algn="ctr" defTabSz="685766"/>
            <a:r>
              <a:rPr lang="zh-TW" altLang="en-US" sz="3300" b="1" dirty="0">
                <a:solidFill>
                  <a:prstClr val="white"/>
                </a:solidFill>
                <a:latin typeface="微軟正黑體" panose="020B0604030504040204" pitchFamily="34" charset="-120"/>
                <a:cs typeface="PMingLiU"/>
              </a:rPr>
              <a:t>團隊</a:t>
            </a:r>
            <a:r>
              <a:rPr lang="zh-CN" altLang="en-US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MingLiU"/>
              </a:rPr>
              <a:t>從我們開始</a:t>
            </a:r>
            <a:endParaRPr lang="en-US" altLang="zh-CN" sz="33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MingLiU"/>
            </a:endParaRPr>
          </a:p>
        </p:txBody>
      </p:sp>
      <p:pic>
        <p:nvPicPr>
          <p:cNvPr id="21536" name="Picture 33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40" y="3430599"/>
            <a:ext cx="295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Picture 34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3" y="2417766"/>
            <a:ext cx="2952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Picture 35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3211524"/>
            <a:ext cx="29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9" name="Picture 36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75061"/>
            <a:ext cx="29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0" name="Picture 37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3122627"/>
            <a:ext cx="29368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1" name="Picture 38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7" y="3103577"/>
            <a:ext cx="293687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2" name="Picture 39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1" y="2184411"/>
            <a:ext cx="29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3" name="Picture 40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1" y="1851036"/>
            <a:ext cx="29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4" name="Picture 41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350966"/>
            <a:ext cx="29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5" name="Picture 42" descr="BD00002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928701"/>
            <a:ext cx="29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81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68630" y="261259"/>
            <a:ext cx="9338553" cy="506186"/>
          </a:xfrm>
          <a:prstGeom prst="rect">
            <a:avLst/>
          </a:prstGeom>
        </p:spPr>
        <p:txBody>
          <a:bodyPr lIns="68577" tIns="34289" rIns="68577" bIns="34289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/>
            <a:r>
              <a:rPr lang="zh-TW" altLang="en-US" sz="36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永遠不要低估人的力量</a:t>
            </a:r>
            <a:endParaRPr lang="en-US" sz="36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829" y="1371602"/>
            <a:ext cx="8534400" cy="1731243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5766"/>
            <a:r>
              <a:rPr lang="zh-TW" altLang="en-US" sz="27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你可以做的事</a:t>
            </a:r>
            <a:r>
              <a:rPr lang="en-US" sz="2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algn="ctr" defTabSz="685766"/>
            <a:r>
              <a:rPr lang="en-US" sz="2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 </a:t>
            </a:r>
            <a:r>
              <a:rPr lang="zh-TW" altLang="en-US" sz="27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年計劃</a:t>
            </a:r>
            <a:endParaRPr lang="en-US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766"/>
            <a:r>
              <a:rPr lang="zh-TW" altLang="en-US" sz="27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你與你的組織能一起團隊合作做的事：</a:t>
            </a:r>
            <a:endParaRPr lang="en-US" sz="2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85766"/>
            <a:r>
              <a:rPr lang="en-US" sz="2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2-3 </a:t>
            </a:r>
            <a:r>
              <a:rPr lang="zh-TW" altLang="en-US" sz="27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年計劃</a:t>
            </a:r>
            <a:endParaRPr lang="en-US" sz="27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16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n 10"/>
          <p:cNvSpPr/>
          <p:nvPr/>
        </p:nvSpPr>
        <p:spPr>
          <a:xfrm>
            <a:off x="5683674" y="2152764"/>
            <a:ext cx="1257300" cy="2819200"/>
          </a:xfrm>
          <a:prstGeom prst="can">
            <a:avLst>
              <a:gd name="adj" fmla="val 0"/>
            </a:avLst>
          </a:prstGeom>
          <a:solidFill>
            <a:srgbClr val="A35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Can 6"/>
          <p:cNvSpPr/>
          <p:nvPr/>
        </p:nvSpPr>
        <p:spPr>
          <a:xfrm flipH="1">
            <a:off x="2085516" y="2105346"/>
            <a:ext cx="1257300" cy="2819200"/>
          </a:xfrm>
          <a:prstGeom prst="can">
            <a:avLst>
              <a:gd name="adj" fmla="val 0"/>
            </a:avLst>
          </a:prstGeom>
          <a:solidFill>
            <a:srgbClr val="A35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Can 5"/>
          <p:cNvSpPr/>
          <p:nvPr/>
        </p:nvSpPr>
        <p:spPr>
          <a:xfrm>
            <a:off x="4229100" y="2114564"/>
            <a:ext cx="647700" cy="2895601"/>
          </a:xfrm>
          <a:prstGeom prst="can">
            <a:avLst>
              <a:gd name="adj" fmla="val 993"/>
            </a:avLst>
          </a:prstGeom>
          <a:solidFill>
            <a:srgbClr val="A35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83212" y="114302"/>
            <a:ext cx="9453136" cy="84253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4652"/>
            <a:r>
              <a:rPr lang="zh-TW" altLang="en-US" sz="5000" b="1" dirty="0">
                <a:solidFill>
                  <a:prstClr val="white"/>
                </a:solidFill>
                <a:latin typeface="微軟正黑體" panose="020B0604030504040204" pitchFamily="34" charset="-120"/>
                <a:cs typeface="Candara" charset="0"/>
              </a:rPr>
              <a:t>三腳椅</a:t>
            </a:r>
            <a:endParaRPr lang="en-US" sz="5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ndara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52452" y="1111624"/>
            <a:ext cx="8039100" cy="0"/>
          </a:xfrm>
          <a:prstGeom prst="line">
            <a:avLst/>
          </a:prstGeom>
          <a:ln w="19050">
            <a:solidFill>
              <a:srgbClr val="8FE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gnetic Disk 3"/>
          <p:cNvSpPr/>
          <p:nvPr/>
        </p:nvSpPr>
        <p:spPr>
          <a:xfrm>
            <a:off x="2456528" y="1515581"/>
            <a:ext cx="4038600" cy="762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24 w 10000"/>
              <a:gd name="connsiteY1" fmla="*/ 3979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85" y="3979"/>
                  <a:pt x="5024" y="3979"/>
                </a:cubicBezTo>
                <a:cubicBezTo>
                  <a:pt x="2263" y="3979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</a:pathLst>
          </a:custGeom>
          <a:solidFill>
            <a:srgbClr val="A35B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 rot="715330">
            <a:off x="2333999" y="2284249"/>
            <a:ext cx="658725" cy="2654573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4652">
              <a:spcAft>
                <a:spcPts val="450"/>
              </a:spcAft>
            </a:pPr>
            <a:r>
              <a:rPr lang="zh-TW" altLang="en-US" sz="2100" b="1" dirty="0">
                <a:solidFill>
                  <a:prstClr val="black"/>
                </a:solidFill>
                <a:latin typeface="微軟正黑體" panose="020B0604030504040204" pitchFamily="34" charset="-120"/>
                <a:cs typeface="Baskerville" charset="0"/>
              </a:rPr>
              <a:t>管理業績紅利計劃</a:t>
            </a:r>
            <a:endParaRPr lang="en-US" sz="21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askervill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5696" y="2549599"/>
            <a:ext cx="553992" cy="1570883"/>
          </a:xfrm>
          <a:prstGeom prst="rect">
            <a:avLst/>
          </a:prstGeom>
          <a:noFill/>
        </p:spPr>
        <p:txBody>
          <a:bodyPr vert="eaVert" wrap="square" lIns="68577" tIns="34289" rIns="68577" bIns="34289" rtlCol="0">
            <a:spAutoFit/>
          </a:bodyPr>
          <a:lstStyle/>
          <a:p>
            <a:pPr algn="ctr" defTabSz="684652">
              <a:spcAft>
                <a:spcPts val="450"/>
              </a:spcAft>
            </a:pPr>
            <a:r>
              <a:rPr lang="zh-TW" altLang="en-US" sz="2700" b="1" dirty="0">
                <a:solidFill>
                  <a:prstClr val="black"/>
                </a:solidFill>
                <a:latin typeface="微軟正黑體" panose="020B0604030504040204" pitchFamily="34" charset="-120"/>
                <a:cs typeface="Baskerville" charset="0"/>
              </a:rPr>
              <a:t>產品</a:t>
            </a:r>
            <a:endParaRPr lang="en-US" sz="27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askervill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875059" flipH="1">
            <a:off x="6075830" y="2172382"/>
            <a:ext cx="507825" cy="2675228"/>
          </a:xfrm>
          <a:prstGeom prst="rect">
            <a:avLst/>
          </a:prstGeom>
          <a:noFill/>
        </p:spPr>
        <p:txBody>
          <a:bodyPr vert="eaVert" wrap="square" lIns="68577" tIns="34289" rIns="68577" bIns="34289" rtlCol="0">
            <a:spAutoFit/>
          </a:bodyPr>
          <a:lstStyle/>
          <a:p>
            <a:pPr algn="ctr" defTabSz="684652">
              <a:spcAft>
                <a:spcPts val="225"/>
              </a:spcAft>
            </a:pPr>
            <a:r>
              <a:rPr lang="zh-TW" altLang="en-US" sz="2400" b="1" dirty="0">
                <a:solidFill>
                  <a:prstClr val="black"/>
                </a:solidFill>
                <a:latin typeface="微軟正黑體" panose="020B0604030504040204" pitchFamily="34" charset="-120"/>
                <a:cs typeface="Baskerville" charset="0"/>
              </a:rPr>
              <a:t>全球會議聯盟系統</a:t>
            </a:r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askervill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6528" y="1805228"/>
            <a:ext cx="4038600" cy="47320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4652"/>
            <a:r>
              <a:rPr lang="zh-TW" altLang="en-US" sz="2600" b="1" spc="225" dirty="0">
                <a:solidFill>
                  <a:prstClr val="black"/>
                </a:solidFill>
                <a:latin typeface="微軟正黑體" panose="020B0604030504040204" pitchFamily="34" charset="-120"/>
                <a:cs typeface="Baskerville" charset="0"/>
              </a:rPr>
              <a:t>公司</a:t>
            </a:r>
            <a:endParaRPr lang="en-US" sz="2600" b="1" spc="225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askerville" charset="0"/>
            </a:endParaRPr>
          </a:p>
        </p:txBody>
      </p:sp>
      <p:sp>
        <p:nvSpPr>
          <p:cNvPr id="5" name="Rectangle 4"/>
          <p:cNvSpPr/>
          <p:nvPr/>
        </p:nvSpPr>
        <p:spPr>
          <a:xfrm rot="5121734">
            <a:off x="3929161" y="3476987"/>
            <a:ext cx="2589542" cy="48595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defTabSz="685766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</a:rPr>
              <a:t>無牆百貨商場</a:t>
            </a:r>
            <a:endParaRPr lang="en-US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651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n 10"/>
          <p:cNvSpPr/>
          <p:nvPr/>
        </p:nvSpPr>
        <p:spPr>
          <a:xfrm>
            <a:off x="5488671" y="2000250"/>
            <a:ext cx="1546877" cy="3143250"/>
          </a:xfrm>
          <a:prstGeom prst="can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srgbClr val="E7E6E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Can 6"/>
          <p:cNvSpPr/>
          <p:nvPr/>
        </p:nvSpPr>
        <p:spPr>
          <a:xfrm flipH="1">
            <a:off x="1821999" y="1885950"/>
            <a:ext cx="1601050" cy="3257550"/>
          </a:xfrm>
          <a:prstGeom prst="can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Can 5"/>
          <p:cNvSpPr/>
          <p:nvPr/>
        </p:nvSpPr>
        <p:spPr>
          <a:xfrm>
            <a:off x="4302748" y="1943100"/>
            <a:ext cx="744794" cy="3143250"/>
          </a:xfrm>
          <a:prstGeom prst="can">
            <a:avLst>
              <a:gd name="adj" fmla="val 99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prstClr val="white">
                  <a:lumMod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-457198" y="1314450"/>
            <a:ext cx="8039100" cy="0"/>
          </a:xfrm>
          <a:prstGeom prst="line">
            <a:avLst/>
          </a:prstGeom>
          <a:ln w="19050">
            <a:solidFill>
              <a:srgbClr val="8FE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gnetic Disk 3"/>
          <p:cNvSpPr/>
          <p:nvPr/>
        </p:nvSpPr>
        <p:spPr>
          <a:xfrm>
            <a:off x="2394914" y="1143000"/>
            <a:ext cx="4038600" cy="9144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24 w 10000"/>
              <a:gd name="connsiteY1" fmla="*/ 3979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85" y="3979"/>
                  <a:pt x="5024" y="3979"/>
                </a:cubicBezTo>
                <a:cubicBezTo>
                  <a:pt x="2263" y="3979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4652"/>
            <a:endParaRPr lang="en-US" sz="140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 rot="715330">
            <a:off x="2470424" y="2492499"/>
            <a:ext cx="658725" cy="900247"/>
          </a:xfrm>
          <a:prstGeom prst="rect">
            <a:avLst/>
          </a:prstGeom>
          <a:solidFill>
            <a:schemeClr val="tx1"/>
          </a:solidFill>
        </p:spPr>
        <p:txBody>
          <a:bodyPr wrap="square" lIns="68577" tIns="34289" rIns="68577" bIns="34289" rtlCol="0">
            <a:spAutoFit/>
          </a:bodyPr>
          <a:lstStyle/>
          <a:p>
            <a:pPr algn="ctr" defTabSz="684652">
              <a:spcAft>
                <a:spcPts val="450"/>
              </a:spcAft>
            </a:pPr>
            <a:r>
              <a:rPr lang="zh-TW" altLang="en-US" sz="2700" b="1" dirty="0">
                <a:solidFill>
                  <a:prstClr val="black"/>
                </a:solidFill>
                <a:latin typeface="微軟正黑體" panose="020B0604030504040204" pitchFamily="34" charset="-120"/>
                <a:cs typeface="Baskerville" charset="0"/>
              </a:rPr>
              <a:t>目標</a:t>
            </a:r>
            <a:endParaRPr lang="en-US" sz="27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askervill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8839" y="2114550"/>
            <a:ext cx="553992" cy="1885950"/>
          </a:xfrm>
          <a:prstGeom prst="rect">
            <a:avLst/>
          </a:prstGeom>
          <a:solidFill>
            <a:schemeClr val="tx1"/>
          </a:solidFill>
        </p:spPr>
        <p:txBody>
          <a:bodyPr vert="eaVert" wrap="square" lIns="68577" tIns="34289" rIns="68577" bIns="34289" rtlCol="0">
            <a:spAutoFit/>
          </a:bodyPr>
          <a:lstStyle/>
          <a:p>
            <a:pPr algn="ctr" defTabSz="684652">
              <a:spcAft>
                <a:spcPts val="450"/>
              </a:spcAft>
            </a:pPr>
            <a:r>
              <a:rPr lang="zh-TW" altLang="en-US" sz="2700" b="1" dirty="0">
                <a:solidFill>
                  <a:prstClr val="black"/>
                </a:solidFill>
                <a:latin typeface="微軟正黑體" panose="020B0604030504040204" pitchFamily="34" charset="-120"/>
                <a:cs typeface="Baskerville" charset="0"/>
              </a:rPr>
              <a:t>領導能力</a:t>
            </a:r>
            <a:endParaRPr lang="en-US" sz="27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askerville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0875059" flipH="1">
            <a:off x="5894967" y="2560748"/>
            <a:ext cx="553992" cy="1068303"/>
          </a:xfrm>
          <a:prstGeom prst="rect">
            <a:avLst/>
          </a:prstGeom>
          <a:solidFill>
            <a:schemeClr val="tx1"/>
          </a:solidFill>
        </p:spPr>
        <p:txBody>
          <a:bodyPr vert="eaVert" wrap="square" lIns="68577" tIns="34289" rIns="68577" bIns="34289" rtlCol="0">
            <a:spAutoFit/>
          </a:bodyPr>
          <a:lstStyle/>
          <a:p>
            <a:pPr algn="ctr" defTabSz="684652">
              <a:spcAft>
                <a:spcPts val="225"/>
              </a:spcAft>
            </a:pPr>
            <a:r>
              <a:rPr lang="zh-TW" altLang="en-US" sz="2700" b="1" dirty="0">
                <a:solidFill>
                  <a:prstClr val="black"/>
                </a:solidFill>
                <a:latin typeface="微軟正黑體" panose="020B0604030504040204" pitchFamily="34" charset="-120"/>
                <a:cs typeface="Baskerville" charset="0"/>
              </a:rPr>
              <a:t>感恩</a:t>
            </a:r>
            <a:endParaRPr lang="en-US" sz="27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askervill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4918" y="1085853"/>
            <a:ext cx="4239589" cy="877163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4652"/>
            <a:r>
              <a:rPr lang="zh-TW" altLang="en-US" sz="2600" b="1" spc="225" dirty="0">
                <a:solidFill>
                  <a:prstClr val="black"/>
                </a:solidFill>
                <a:latin typeface="微軟正黑體" panose="020B0604030504040204" pitchFamily="34" charset="-120"/>
                <a:cs typeface="Baskerville" charset="0"/>
              </a:rPr>
              <a:t>優勝</a:t>
            </a:r>
            <a:endParaRPr lang="en-US" altLang="zh-TW" sz="2600" b="1" spc="225" dirty="0">
              <a:solidFill>
                <a:prstClr val="black"/>
              </a:solidFill>
              <a:latin typeface="微軟正黑體" panose="020B0604030504040204" pitchFamily="34" charset="-120"/>
              <a:cs typeface="Baskerville" charset="0"/>
            </a:endParaRPr>
          </a:p>
          <a:p>
            <a:pPr algn="ctr" defTabSz="684652"/>
            <a:r>
              <a:rPr lang="zh-TW" altLang="en-US" sz="2600" b="1" spc="225" dirty="0">
                <a:solidFill>
                  <a:prstClr val="black"/>
                </a:solidFill>
                <a:latin typeface="微軟正黑體" panose="020B0604030504040204" pitchFamily="34" charset="-120"/>
                <a:cs typeface="Baskerville" charset="0"/>
              </a:rPr>
              <a:t>團隊</a:t>
            </a:r>
            <a:endParaRPr lang="en-US" sz="2600" b="1" spc="225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Baskerville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83212" y="114302"/>
            <a:ext cx="9453136" cy="842537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684652"/>
            <a:r>
              <a:rPr lang="zh-TW" altLang="en-US" sz="5000" b="1" dirty="0">
                <a:solidFill>
                  <a:prstClr val="white"/>
                </a:solidFill>
                <a:latin typeface="微軟正黑體" panose="020B0604030504040204" pitchFamily="34" charset="-120"/>
                <a:cs typeface="Candara" charset="0"/>
              </a:rPr>
              <a:t>三腳椅</a:t>
            </a:r>
            <a:endParaRPr lang="en-US" sz="5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162" y="800100"/>
            <a:ext cx="7772400" cy="2114550"/>
          </a:xfrm>
        </p:spPr>
        <p:txBody>
          <a:bodyPr/>
          <a:lstStyle/>
          <a:p>
            <a:pPr>
              <a:defRPr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條腿幫助緊跟公司，緊跟系統是形成團隊凝聚力的最好效果</a:t>
            </a: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723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557185" indent="-214303"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857207" indent="-171442"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200090" indent="-171442"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1542974" indent="-171442"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1885856" indent="-171442" eaLnBrk="0" fontAlgn="base" hangingPunct="0">
              <a:spcBef>
                <a:spcPct val="0"/>
              </a:spcBef>
              <a:spcAft>
                <a:spcPct val="0"/>
              </a:spcAft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228739" indent="-171442" eaLnBrk="0" fontAlgn="base" hangingPunct="0">
              <a:spcBef>
                <a:spcPct val="0"/>
              </a:spcBef>
              <a:spcAft>
                <a:spcPct val="0"/>
              </a:spcAft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2571622" indent="-171442" eaLnBrk="0" fontAlgn="base" hangingPunct="0">
              <a:spcBef>
                <a:spcPct val="0"/>
              </a:spcBef>
              <a:spcAft>
                <a:spcPct val="0"/>
              </a:spcAft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2914505" indent="-171442" eaLnBrk="0" fontAlgn="base" hangingPunct="0">
              <a:spcBef>
                <a:spcPct val="0"/>
              </a:spcBef>
              <a:spcAft>
                <a:spcPct val="0"/>
              </a:spcAft>
              <a:defRPr sz="2700" u="sng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endParaRPr lang="zh-TW" altLang="en-US" sz="1100" u="none" dirty="0">
              <a:solidFill>
                <a:prstClr val="black"/>
              </a:solidFill>
              <a:ea typeface="PMingLiU"/>
              <a:cs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25115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73" y="171452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目標與行動計劃</a:t>
            </a:r>
            <a:endParaRPr lang="en-US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749" y="1257306"/>
            <a:ext cx="7125113" cy="3038578"/>
          </a:xfrm>
        </p:spPr>
        <p:txBody>
          <a:bodyPr>
            <a:normAutofit/>
          </a:bodyPr>
          <a:lstStyle/>
          <a:p>
            <a:r>
              <a:rPr lang="ja-JP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  <a:r>
              <a:rPr 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:</a:t>
            </a:r>
          </a:p>
          <a:p>
            <a:r>
              <a:rPr lang="ja-JP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–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ja-JP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夢想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版</a:t>
            </a:r>
            <a:endParaRPr lang="en-US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ja-JP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團隊</a:t>
            </a:r>
            <a:r>
              <a:rPr 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–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基本十 ，七人強、</a:t>
            </a:r>
            <a:r>
              <a:rPr lang="ja-JP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購物年金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、卓越超連鎖店主計劃、</a:t>
            </a:r>
            <a:r>
              <a:rPr lang="ja-JP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挑戰獎</a:t>
            </a:r>
            <a:endParaRPr lang="en-US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296" y="3543310"/>
            <a:ext cx="2516062" cy="178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65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687</Words>
  <Application>Microsoft Office PowerPoint</Application>
  <PresentationFormat>On-screen Show (16:9)</PresentationFormat>
  <Paragraphs>82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2_Office Theme</vt:lpstr>
      <vt:lpstr>11_Office Theme</vt:lpstr>
      <vt:lpstr>Summer</vt:lpstr>
      <vt:lpstr>PowerPoint Presentation</vt:lpstr>
      <vt:lpstr>PowerPoint Presentation</vt:lpstr>
      <vt:lpstr>簡歷</vt:lpstr>
      <vt:lpstr>PowerPoint Presentation</vt:lpstr>
      <vt:lpstr>PowerPoint Presentation</vt:lpstr>
      <vt:lpstr>PowerPoint Presentation</vt:lpstr>
      <vt:lpstr>PowerPoint Presentation</vt:lpstr>
      <vt:lpstr>這3條腿幫助緊跟公司，緊跟系統是形成團隊凝聚力的最好效果</vt:lpstr>
      <vt:lpstr>1. 目標與行動計劃</vt:lpstr>
      <vt:lpstr>2.  領導者 (領導能力)</vt:lpstr>
      <vt:lpstr>2.  領導者 (領導能力)</vt:lpstr>
      <vt:lpstr>帶領團隊</vt:lpstr>
      <vt:lpstr>3. 感恩、讚美與分享 </vt:lpstr>
      <vt:lpstr>票</vt:lpstr>
      <vt:lpstr>買票，賣票是最重要的團隊文化</vt:lpstr>
      <vt:lpstr>PowerPoint Presentation</vt:lpstr>
      <vt:lpstr>成功就是熱愛你所做的事！</vt:lpstr>
      <vt:lpstr>因為我們有美安DNA!!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6</cp:revision>
  <dcterms:created xsi:type="dcterms:W3CDTF">2018-05-16T01:38:13Z</dcterms:created>
  <dcterms:modified xsi:type="dcterms:W3CDTF">2018-05-16T02:59:24Z</dcterms:modified>
</cp:coreProperties>
</file>